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EAC45-4604-4C7C-AE5B-432548E12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93077B-AB75-45B9-A4E7-FA25F8186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AF6AFB-F307-4083-8180-4B6E95A5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5330B8-F2FE-47AC-87EB-CD181635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6F8B43-7043-4AA3-A22F-B8645B75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9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AA45A-0FC0-4277-A371-D86ED6A7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F1C4D4-F22D-47CB-A7AF-77F38894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32B2B8-EF14-4C29-81C0-83B5B3B4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4CA80-055A-4F58-8889-DAB89A94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C776D3-3B04-47D1-B8F4-12769674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2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E5B2B07-9FF2-4FA8-823F-8F28CA51A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5519E0-F8D3-4F2A-A8B3-19A618920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96E956-BBFD-4C53-8D5A-8C37B75F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9F2A6-288F-42D2-8084-D4E0A638F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CD3D45-FF55-4DB1-A2A4-39DD39FC1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01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27FC9-DE39-43A6-AACE-7D0D0A7A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3D7B3-A094-478F-8D23-62C3B74CF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2937FA-2635-4BFC-B9A5-2814AD8C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5ECD9-8349-41DD-A712-AB32A706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B9836-FA15-4267-8DD0-3A3D4B01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4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C4EAE-9368-46AB-84A1-1AD57BEF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F1A03A-B04D-49C5-993E-9FC64560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D1DB3-A396-4224-BB3E-8174F254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D6480-30C9-4A26-8887-7FDBB742B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0BB83E-9337-4B5F-9B52-6A095EE5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8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E8C75-CD68-4A6C-A4E1-8C4E70FC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0716F2-F98D-4A6D-B876-DEFB7FA77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5D79D8-652C-453C-97EC-5F1E85BB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7BBF9E-6927-464D-9BFA-344B5FFD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4B37B2-04FC-4915-8A2B-6A97FB0C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E58685-4F9B-473E-9C93-51F29817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0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555D5-9333-4030-9F6C-CF64B6DED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91806C-34FA-4152-BF13-3675E21E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7A6047-EDD3-4595-A51D-77561EEA8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12AB514-DF34-4389-9EE6-25796D325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94E2EB-3894-4E9A-9B39-46F70BBDC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8BB63C-466C-4247-9FA9-A585E4CD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EAA8F4-D8E7-4F0B-85C5-CAE269FF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07A6F4-F9D5-42C4-8A26-73CFD542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4AF04-104D-49F4-A33E-E8C9E31E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0652D9-0E75-4756-9CBF-E69856BD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FA4D4B-209D-48E0-A111-A362B5AB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CD3953-9C06-4ED7-BDF7-7153B229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62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EB3961-D913-4221-90D1-EB604C8A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01EAF6-BADF-498B-85EF-1A80447B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56EF69-B70E-41B5-8685-A6C7E2C2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4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8A182-3A41-4FF1-B27C-48A50891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900D6-D762-46E3-9696-E1C9DBEFA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61FD19-5597-4E29-858A-7035BEFA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52B4F8-29C4-4F40-B32F-E7ADE261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D1EBDE-C90A-496D-8A6D-7A59867A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9C8B51-988C-45DB-BB74-4C4AB93F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91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51950-1ED5-49CC-9ED5-BC5EE724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B312E6-AD16-48B5-A496-25719BBE9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F24252-DFBE-46BB-8482-8E6244723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75F4F9-993B-4EC0-99E8-D0D8236B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DFD404-4520-4F6A-95F8-E62E0D2B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3718D5-31FD-4C99-99F9-96DF95F0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19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03987E-152F-48EE-963A-08F44379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462219-7D94-4A92-AE49-BFE96F994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E1CFB1-5029-4F20-8C0F-1ADF96F01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CC05-BB34-40DD-8FFB-956F3FAC7A51}" type="datetimeFigureOut">
              <a:rPr lang="fr-FR" smtClean="0"/>
              <a:t>30/05/2025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2C92F0-3924-4643-8148-8410F309C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4DEC7E-3848-45C9-9FA9-73577B93E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71E39-0BF7-4A9C-9D72-E2012088F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82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B1CE0BD-ED0B-4623-9B7D-1DCF6199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4384" cy="312607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07DCDE6-E717-4B52-988B-4A6DDC022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63572"/>
              </p:ext>
            </p:extLst>
          </p:nvPr>
        </p:nvGraphicFramePr>
        <p:xfrm>
          <a:off x="1820434" y="112463"/>
          <a:ext cx="10034494" cy="3096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274">
                  <a:extLst>
                    <a:ext uri="{9D8B030D-6E8A-4147-A177-3AD203B41FA5}">
                      <a16:colId xmlns:a16="http://schemas.microsoft.com/office/drawing/2014/main" val="2750471833"/>
                    </a:ext>
                  </a:extLst>
                </a:gridCol>
                <a:gridCol w="1679274">
                  <a:extLst>
                    <a:ext uri="{9D8B030D-6E8A-4147-A177-3AD203B41FA5}">
                      <a16:colId xmlns:a16="http://schemas.microsoft.com/office/drawing/2014/main" val="4289625922"/>
                    </a:ext>
                  </a:extLst>
                </a:gridCol>
                <a:gridCol w="1679274">
                  <a:extLst>
                    <a:ext uri="{9D8B030D-6E8A-4147-A177-3AD203B41FA5}">
                      <a16:colId xmlns:a16="http://schemas.microsoft.com/office/drawing/2014/main" val="1318158399"/>
                    </a:ext>
                  </a:extLst>
                </a:gridCol>
                <a:gridCol w="1679274">
                  <a:extLst>
                    <a:ext uri="{9D8B030D-6E8A-4147-A177-3AD203B41FA5}">
                      <a16:colId xmlns:a16="http://schemas.microsoft.com/office/drawing/2014/main" val="672364273"/>
                    </a:ext>
                  </a:extLst>
                </a:gridCol>
                <a:gridCol w="1679986">
                  <a:extLst>
                    <a:ext uri="{9D8B030D-6E8A-4147-A177-3AD203B41FA5}">
                      <a16:colId xmlns:a16="http://schemas.microsoft.com/office/drawing/2014/main" val="2786356222"/>
                    </a:ext>
                  </a:extLst>
                </a:gridCol>
                <a:gridCol w="1637412">
                  <a:extLst>
                    <a:ext uri="{9D8B030D-6E8A-4147-A177-3AD203B41FA5}">
                      <a16:colId xmlns:a16="http://schemas.microsoft.com/office/drawing/2014/main" val="4125145981"/>
                    </a:ext>
                  </a:extLst>
                </a:gridCol>
              </a:tblGrid>
              <a:tr h="144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7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MARDI 8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9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10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11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377830"/>
                  </a:ext>
                </a:extLst>
              </a:tr>
              <a:tr h="1183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Présentation du thème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Décoration de la salle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Jeux de présentation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par l’équipe d’animation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Grand 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Stade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Amiens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868641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855813"/>
                  </a:ext>
                </a:extLst>
              </a:tr>
              <a:tr h="1183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APRES -MIDI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L’attaque des légionnaires de Jules César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(BATTLE)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(Jeux d’eau suivant la météo)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Les 12 travaux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D’Astérix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Mets-toi dans la peau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D’Astérix et Obélix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PIERRE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22195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8CCBAA2-7C4D-454C-BB13-5DCEF0F2A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05568"/>
              </p:ext>
            </p:extLst>
          </p:nvPr>
        </p:nvGraphicFramePr>
        <p:xfrm>
          <a:off x="1820433" y="3541148"/>
          <a:ext cx="10034494" cy="3204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704">
                  <a:extLst>
                    <a:ext uri="{9D8B030D-6E8A-4147-A177-3AD203B41FA5}">
                      <a16:colId xmlns:a16="http://schemas.microsoft.com/office/drawing/2014/main" val="3467288414"/>
                    </a:ext>
                  </a:extLst>
                </a:gridCol>
                <a:gridCol w="1672894">
                  <a:extLst>
                    <a:ext uri="{9D8B030D-6E8A-4147-A177-3AD203B41FA5}">
                      <a16:colId xmlns:a16="http://schemas.microsoft.com/office/drawing/2014/main" val="2646843982"/>
                    </a:ext>
                  </a:extLst>
                </a:gridCol>
                <a:gridCol w="1675761">
                  <a:extLst>
                    <a:ext uri="{9D8B030D-6E8A-4147-A177-3AD203B41FA5}">
                      <a16:colId xmlns:a16="http://schemas.microsoft.com/office/drawing/2014/main" val="132422312"/>
                    </a:ext>
                  </a:extLst>
                </a:gridCol>
                <a:gridCol w="1667157">
                  <a:extLst>
                    <a:ext uri="{9D8B030D-6E8A-4147-A177-3AD203B41FA5}">
                      <a16:colId xmlns:a16="http://schemas.microsoft.com/office/drawing/2014/main" val="868932437"/>
                    </a:ext>
                  </a:extLst>
                </a:gridCol>
                <a:gridCol w="1670743">
                  <a:extLst>
                    <a:ext uri="{9D8B030D-6E8A-4147-A177-3AD203B41FA5}">
                      <a16:colId xmlns:a16="http://schemas.microsoft.com/office/drawing/2014/main" val="356367009"/>
                    </a:ext>
                  </a:extLst>
                </a:gridCol>
                <a:gridCol w="1687235">
                  <a:extLst>
                    <a:ext uri="{9D8B030D-6E8A-4147-A177-3AD203B41FA5}">
                      <a16:colId xmlns:a16="http://schemas.microsoft.com/office/drawing/2014/main" val="4001358707"/>
                    </a:ext>
                  </a:extLst>
                </a:gridCol>
              </a:tblGrid>
              <a:tr h="155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14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15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16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17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VENDREDI 18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188482"/>
                  </a:ext>
                </a:extLst>
              </a:tr>
              <a:tr h="1277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FERIE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par l’équipe d’animation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Grand 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    Stade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AILLY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SUR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NOYE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620508"/>
                  </a:ext>
                </a:extLst>
              </a:tr>
              <a:tr h="19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Pique-nique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Pique-nique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333081"/>
                  </a:ext>
                </a:extLst>
              </a:tr>
              <a:tr h="1529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APRES -MIDI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FERIE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Attention les romains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attaquent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ASTERIX ET OBELIX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AUX JEUX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OLYMPIQUES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(Jeux d’eau suivant la météo)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 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AVENTURE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ACCROBRANCHE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81890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949CAA9-8FE7-43C3-B65F-F8C0969EA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991" y="31466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DES GRANDS 9/11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5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BC06A-18CC-46F4-9517-516A0ACA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16049" cy="258819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A6E4605-0DFE-45E3-9E50-B4E6273B2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99839"/>
              </p:ext>
            </p:extLst>
          </p:nvPr>
        </p:nvGraphicFramePr>
        <p:xfrm>
          <a:off x="2050936" y="-68670"/>
          <a:ext cx="9664140" cy="3497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957">
                  <a:extLst>
                    <a:ext uri="{9D8B030D-6E8A-4147-A177-3AD203B41FA5}">
                      <a16:colId xmlns:a16="http://schemas.microsoft.com/office/drawing/2014/main" val="1642954768"/>
                    </a:ext>
                  </a:extLst>
                </a:gridCol>
                <a:gridCol w="1625653">
                  <a:extLst>
                    <a:ext uri="{9D8B030D-6E8A-4147-A177-3AD203B41FA5}">
                      <a16:colId xmlns:a16="http://schemas.microsoft.com/office/drawing/2014/main" val="1612718723"/>
                    </a:ext>
                  </a:extLst>
                </a:gridCol>
                <a:gridCol w="1605626">
                  <a:extLst>
                    <a:ext uri="{9D8B030D-6E8A-4147-A177-3AD203B41FA5}">
                      <a16:colId xmlns:a16="http://schemas.microsoft.com/office/drawing/2014/main" val="2619887715"/>
                    </a:ext>
                  </a:extLst>
                </a:gridCol>
                <a:gridCol w="1609769">
                  <a:extLst>
                    <a:ext uri="{9D8B030D-6E8A-4147-A177-3AD203B41FA5}">
                      <a16:colId xmlns:a16="http://schemas.microsoft.com/office/drawing/2014/main" val="534709408"/>
                    </a:ext>
                  </a:extLst>
                </a:gridCol>
                <a:gridCol w="1613222">
                  <a:extLst>
                    <a:ext uri="{9D8B030D-6E8A-4147-A177-3AD203B41FA5}">
                      <a16:colId xmlns:a16="http://schemas.microsoft.com/office/drawing/2014/main" val="2385207013"/>
                    </a:ext>
                  </a:extLst>
                </a:gridCol>
                <a:gridCol w="1613913">
                  <a:extLst>
                    <a:ext uri="{9D8B030D-6E8A-4147-A177-3AD203B41FA5}">
                      <a16:colId xmlns:a16="http://schemas.microsoft.com/office/drawing/2014/main" val="2774538900"/>
                    </a:ext>
                  </a:extLst>
                </a:gridCol>
              </a:tblGrid>
              <a:tr h="150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21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22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23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24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VENDREDI 25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853032"/>
                  </a:ext>
                </a:extLst>
              </a:tr>
              <a:tr h="15979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matin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Départ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Au camping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En Vélo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Multisports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par l’équipe d’animation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(Répétition pour le spectacle)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Multisports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54987"/>
                  </a:ext>
                </a:extLst>
              </a:tr>
              <a:tr h="150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Pique-nique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                 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FAIT            AU       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     CAMPING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XXXXXXXXXXXX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559974"/>
                  </a:ext>
                </a:extLst>
              </a:tr>
              <a:tr h="15979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Apres midi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Camping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Corbie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« Eau» secours les   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(Jeux d’eau suivant la météo)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Veillée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PISCINE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Veillée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BOWLING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Veillée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Retour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Camping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706809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1A53E21-4B1A-4840-8AD4-152F58FD9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07069"/>
              </p:ext>
            </p:extLst>
          </p:nvPr>
        </p:nvGraphicFramePr>
        <p:xfrm>
          <a:off x="2050938" y="3821440"/>
          <a:ext cx="9664138" cy="2826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647">
                  <a:extLst>
                    <a:ext uri="{9D8B030D-6E8A-4147-A177-3AD203B41FA5}">
                      <a16:colId xmlns:a16="http://schemas.microsoft.com/office/drawing/2014/main" val="2332659833"/>
                    </a:ext>
                  </a:extLst>
                </a:gridCol>
                <a:gridCol w="1613222">
                  <a:extLst>
                    <a:ext uri="{9D8B030D-6E8A-4147-A177-3AD203B41FA5}">
                      <a16:colId xmlns:a16="http://schemas.microsoft.com/office/drawing/2014/main" val="1667171709"/>
                    </a:ext>
                  </a:extLst>
                </a:gridCol>
                <a:gridCol w="1610459">
                  <a:extLst>
                    <a:ext uri="{9D8B030D-6E8A-4147-A177-3AD203B41FA5}">
                      <a16:colId xmlns:a16="http://schemas.microsoft.com/office/drawing/2014/main" val="4172653415"/>
                    </a:ext>
                  </a:extLst>
                </a:gridCol>
                <a:gridCol w="1612531">
                  <a:extLst>
                    <a:ext uri="{9D8B030D-6E8A-4147-A177-3AD203B41FA5}">
                      <a16:colId xmlns:a16="http://schemas.microsoft.com/office/drawing/2014/main" val="3630092940"/>
                    </a:ext>
                  </a:extLst>
                </a:gridCol>
                <a:gridCol w="1617366">
                  <a:extLst>
                    <a:ext uri="{9D8B030D-6E8A-4147-A177-3AD203B41FA5}">
                      <a16:colId xmlns:a16="http://schemas.microsoft.com/office/drawing/2014/main" val="183505342"/>
                    </a:ext>
                  </a:extLst>
                </a:gridCol>
                <a:gridCol w="1613913">
                  <a:extLst>
                    <a:ext uri="{9D8B030D-6E8A-4147-A177-3AD203B41FA5}">
                      <a16:colId xmlns:a16="http://schemas.microsoft.com/office/drawing/2014/main" val="1708465206"/>
                    </a:ext>
                  </a:extLst>
                </a:gridCol>
              </a:tblGrid>
              <a:tr h="160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28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29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30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31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VENDREDI 1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217386"/>
                  </a:ext>
                </a:extLst>
              </a:tr>
              <a:tr h="1395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matin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Grand 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dans 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Village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(Répétition pour le spectacle)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VOYAGE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DE FIN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CENTRE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par l’équipe d’animation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Préparation du banquet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Fin de centre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835916"/>
                  </a:ext>
                </a:extLst>
              </a:tr>
              <a:tr h="160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Pique-nique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Pique-nique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BARBECUE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889225"/>
                  </a:ext>
                </a:extLst>
              </a:tr>
              <a:tr h="1109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Apres midi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 la recherche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de 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« Serpe d’or »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(Jeux d’eau suivant la météo)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PARC 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PAUL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u="sng">
                          <a:effectLst/>
                        </a:rPr>
                        <a:t>Jeu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BATAILLE DES CAMPS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(Jeu de la citadelle)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GRAND JEU AVEC TOUS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LES ENFANTS DU CENTRE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7034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3FF78CE-69A0-46B8-8F45-BDE2C241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811" y="33427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DES GRANDS 9/11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76F09-E96F-4872-8355-00395B15C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05292" cy="323364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C662AB4-D6FE-48AF-A49A-04888CFDE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17614"/>
              </p:ext>
            </p:extLst>
          </p:nvPr>
        </p:nvGraphicFramePr>
        <p:xfrm>
          <a:off x="1828800" y="84027"/>
          <a:ext cx="9800214" cy="2871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138">
                  <a:extLst>
                    <a:ext uri="{9D8B030D-6E8A-4147-A177-3AD203B41FA5}">
                      <a16:colId xmlns:a16="http://schemas.microsoft.com/office/drawing/2014/main" val="3293893849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1750155937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3760915353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3850003792"/>
                    </a:ext>
                  </a:extLst>
                </a:gridCol>
                <a:gridCol w="1633831">
                  <a:extLst>
                    <a:ext uri="{9D8B030D-6E8A-4147-A177-3AD203B41FA5}">
                      <a16:colId xmlns:a16="http://schemas.microsoft.com/office/drawing/2014/main" val="2219526437"/>
                    </a:ext>
                  </a:extLst>
                </a:gridCol>
                <a:gridCol w="1633831">
                  <a:extLst>
                    <a:ext uri="{9D8B030D-6E8A-4147-A177-3AD203B41FA5}">
                      <a16:colId xmlns:a16="http://schemas.microsoft.com/office/drawing/2014/main" val="38868819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7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8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9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10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VENDREDI 11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849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900">
                          <a:effectLst/>
                        </a:rPr>
                        <a:t>Présentation du thème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900">
                          <a:effectLst/>
                        </a:rPr>
                        <a:t>Décoration de la salle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900">
                          <a:effectLst/>
                        </a:rPr>
                        <a:t>Jeux de présentation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u="sng">
                          <a:effectLst/>
                        </a:rPr>
                        <a:t>GRAND JEU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STADE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Les 12 défis d’</a:t>
                      </a:r>
                      <a:r>
                        <a:rPr lang="fr-FR" sz="900" dirty="0" err="1">
                          <a:effectLst/>
                        </a:rPr>
                        <a:t>Assurancetourix</a:t>
                      </a: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(Jeu de défis)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AMIENS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1371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PIQUE 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PIQUE 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0638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APRES -MIDI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fr-FR" sz="900" u="sng">
                          <a:effectLst/>
                        </a:rPr>
                        <a:t>JEU</a:t>
                      </a:r>
                      <a:endParaRPr lang="fr-FR" sz="9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L’attaque des romains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Les 12 travaux d’Astérix et Obélix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par l’équipe d’animation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PIERRE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u="sng" dirty="0">
                          <a:effectLst/>
                        </a:rPr>
                        <a:t>JEU</a:t>
                      </a: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LA CHASSE AUX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SANGLIERS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64680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9262106-6FE7-44BE-9D9F-E2CB8F241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072617"/>
              </p:ext>
            </p:extLst>
          </p:nvPr>
        </p:nvGraphicFramePr>
        <p:xfrm>
          <a:off x="1828799" y="3288621"/>
          <a:ext cx="9800212" cy="2984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138">
                  <a:extLst>
                    <a:ext uri="{9D8B030D-6E8A-4147-A177-3AD203B41FA5}">
                      <a16:colId xmlns:a16="http://schemas.microsoft.com/office/drawing/2014/main" val="1412610793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1275325426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408627168"/>
                    </a:ext>
                  </a:extLst>
                </a:gridCol>
                <a:gridCol w="1633138">
                  <a:extLst>
                    <a:ext uri="{9D8B030D-6E8A-4147-A177-3AD203B41FA5}">
                      <a16:colId xmlns:a16="http://schemas.microsoft.com/office/drawing/2014/main" val="242446715"/>
                    </a:ext>
                  </a:extLst>
                </a:gridCol>
                <a:gridCol w="1633830">
                  <a:extLst>
                    <a:ext uri="{9D8B030D-6E8A-4147-A177-3AD203B41FA5}">
                      <a16:colId xmlns:a16="http://schemas.microsoft.com/office/drawing/2014/main" val="2399476701"/>
                    </a:ext>
                  </a:extLst>
                </a:gridCol>
                <a:gridCol w="1633830">
                  <a:extLst>
                    <a:ext uri="{9D8B030D-6E8A-4147-A177-3AD203B41FA5}">
                      <a16:colId xmlns:a16="http://schemas.microsoft.com/office/drawing/2014/main" val="3916845855"/>
                    </a:ext>
                  </a:extLst>
                </a:gridCol>
              </a:tblGrid>
              <a:tr h="172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14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15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16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17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VENDREDI 18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extLst>
                  <a:ext uri="{0D108BD9-81ED-4DB2-BD59-A6C34878D82A}">
                    <a16:rowId xmlns:a16="http://schemas.microsoft.com/office/drawing/2014/main" val="4013288441"/>
                  </a:ext>
                </a:extLst>
              </a:tr>
              <a:tr h="1521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FERIE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DEPART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Camping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Corbie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 Activité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Multisports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par l’équipe d’animation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extLst>
                  <a:ext uri="{0D108BD9-81ED-4DB2-BD59-A6C34878D82A}">
                    <a16:rowId xmlns:a16="http://schemas.microsoft.com/office/drawing/2014/main" val="2759401049"/>
                  </a:ext>
                </a:extLst>
              </a:tr>
              <a:tr h="188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 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                      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      FAIT        AU       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CAMPING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extLst>
                  <a:ext uri="{0D108BD9-81ED-4DB2-BD59-A6C34878D82A}">
                    <a16:rowId xmlns:a16="http://schemas.microsoft.com/office/drawing/2014/main" val="1300828328"/>
                  </a:ext>
                </a:extLst>
              </a:tr>
              <a:tr h="1102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APRES -MIDI</a:t>
                      </a: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FERIE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Installation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Et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Sortie dans Corbie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Jeux de plein air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PISCINE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Médiathèque</a:t>
                      </a:r>
                    </a:p>
                  </a:txBody>
                  <a:tcPr marL="65158" marR="65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RETOUR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CAMPING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58" marR="65158" marT="0" marB="0"/>
                </a:tc>
                <a:extLst>
                  <a:ext uri="{0D108BD9-81ED-4DB2-BD59-A6C34878D82A}">
                    <a16:rowId xmlns:a16="http://schemas.microsoft.com/office/drawing/2014/main" val="139129086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2AB904-CFF8-47FE-8FBA-27FF17FD9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492" y="28314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DES MOYENS 6/8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7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013FBC-FD50-4018-954C-8C8C97705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48322" cy="355637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3C1B6B8-C69B-48DA-BA8E-95F9595C3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25453"/>
              </p:ext>
            </p:extLst>
          </p:nvPr>
        </p:nvGraphicFramePr>
        <p:xfrm>
          <a:off x="1723614" y="148555"/>
          <a:ext cx="9787066" cy="3156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947">
                  <a:extLst>
                    <a:ext uri="{9D8B030D-6E8A-4147-A177-3AD203B41FA5}">
                      <a16:colId xmlns:a16="http://schemas.microsoft.com/office/drawing/2014/main" val="1412893337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164492618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2325891172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1028032668"/>
                    </a:ext>
                  </a:extLst>
                </a:gridCol>
                <a:gridCol w="1631639">
                  <a:extLst>
                    <a:ext uri="{9D8B030D-6E8A-4147-A177-3AD203B41FA5}">
                      <a16:colId xmlns:a16="http://schemas.microsoft.com/office/drawing/2014/main" val="2958248590"/>
                    </a:ext>
                  </a:extLst>
                </a:gridCol>
                <a:gridCol w="1631639">
                  <a:extLst>
                    <a:ext uri="{9D8B030D-6E8A-4147-A177-3AD203B41FA5}">
                      <a16:colId xmlns:a16="http://schemas.microsoft.com/office/drawing/2014/main" val="21791376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21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22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23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24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VENDREDI 25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102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par l’équipe d’animation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AILLY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NOYE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Terrain jeux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Préparation costumes pour la clôture du centre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               jeux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87180"/>
                  </a:ext>
                </a:extLst>
              </a:tr>
              <a:tr h="25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 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PIQUE NIQUE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REPAS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079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Apres 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Les gaulois et les romains s’affrontent 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La pétanque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           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AVENTURE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ACCROBRANCHE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u="sng">
                          <a:effectLst/>
                        </a:rPr>
                        <a:t>JEU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« L’attaque des légionnaires de Jules César »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Parc du vélodrome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Albert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par l’équipe d’animation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506986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309E980-824D-442D-8A2E-1FDAB3230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98645"/>
              </p:ext>
            </p:extLst>
          </p:nvPr>
        </p:nvGraphicFramePr>
        <p:xfrm>
          <a:off x="1723614" y="3745011"/>
          <a:ext cx="9787066" cy="2964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947">
                  <a:extLst>
                    <a:ext uri="{9D8B030D-6E8A-4147-A177-3AD203B41FA5}">
                      <a16:colId xmlns:a16="http://schemas.microsoft.com/office/drawing/2014/main" val="1215426143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2070151669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2411731810"/>
                    </a:ext>
                  </a:extLst>
                </a:gridCol>
                <a:gridCol w="1630947">
                  <a:extLst>
                    <a:ext uri="{9D8B030D-6E8A-4147-A177-3AD203B41FA5}">
                      <a16:colId xmlns:a16="http://schemas.microsoft.com/office/drawing/2014/main" val="2025355902"/>
                    </a:ext>
                  </a:extLst>
                </a:gridCol>
                <a:gridCol w="1631639">
                  <a:extLst>
                    <a:ext uri="{9D8B030D-6E8A-4147-A177-3AD203B41FA5}">
                      <a16:colId xmlns:a16="http://schemas.microsoft.com/office/drawing/2014/main" val="358826105"/>
                    </a:ext>
                  </a:extLst>
                </a:gridCol>
                <a:gridCol w="1631639">
                  <a:extLst>
                    <a:ext uri="{9D8B030D-6E8A-4147-A177-3AD203B41FA5}">
                      <a16:colId xmlns:a16="http://schemas.microsoft.com/office/drawing/2014/main" val="4081751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LUNDI 28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MARDI 29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MERCREDI 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JEUDI 31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VENDREDI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330269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GRAND JEU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AU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STADE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Répétons avant que le ciel ne nous tombe sur la tête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(Répétition pour le spectacle)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VOYAGE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DE FIN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CENTRE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Activités diverses réalisées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par l’équipe d’animation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Préparation du banquet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Fin de centre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915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        PIQUE 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          REPAS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     PIQUE 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           REPAS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BARBECUE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1202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APRES 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Mission 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Cléopâtre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Relais sportif 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qui sera le plus rapide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PARC ST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PAUL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Le tour de Gaulle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(Chasse aux trésors)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GRAND JEU AVEC TOUS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LES ENFANTS DU CENTRE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6719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4DE5AE6-67BA-4BAE-ADD5-9BC1A2912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361" y="33243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DES MOYENS 6/8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2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A2AD9-D733-4064-BBF8-ADCEE6BC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26807" cy="334122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66EFF83-812F-43E2-B69E-1DA4B248C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18170"/>
              </p:ext>
            </p:extLst>
          </p:nvPr>
        </p:nvGraphicFramePr>
        <p:xfrm>
          <a:off x="1585222" y="249886"/>
          <a:ext cx="9768578" cy="289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46">
                  <a:extLst>
                    <a:ext uri="{9D8B030D-6E8A-4147-A177-3AD203B41FA5}">
                      <a16:colId xmlns:a16="http://schemas.microsoft.com/office/drawing/2014/main" val="2971626225"/>
                    </a:ext>
                  </a:extLst>
                </a:gridCol>
                <a:gridCol w="1726121">
                  <a:extLst>
                    <a:ext uri="{9D8B030D-6E8A-4147-A177-3AD203B41FA5}">
                      <a16:colId xmlns:a16="http://schemas.microsoft.com/office/drawing/2014/main" val="2744070902"/>
                    </a:ext>
                  </a:extLst>
                </a:gridCol>
                <a:gridCol w="1611836">
                  <a:extLst>
                    <a:ext uri="{9D8B030D-6E8A-4147-A177-3AD203B41FA5}">
                      <a16:colId xmlns:a16="http://schemas.microsoft.com/office/drawing/2014/main" val="4283255743"/>
                    </a:ext>
                  </a:extLst>
                </a:gridCol>
                <a:gridCol w="1599293">
                  <a:extLst>
                    <a:ext uri="{9D8B030D-6E8A-4147-A177-3AD203B41FA5}">
                      <a16:colId xmlns:a16="http://schemas.microsoft.com/office/drawing/2014/main" val="1393313734"/>
                    </a:ext>
                  </a:extLst>
                </a:gridCol>
                <a:gridCol w="1604868">
                  <a:extLst>
                    <a:ext uri="{9D8B030D-6E8A-4147-A177-3AD203B41FA5}">
                      <a16:colId xmlns:a16="http://schemas.microsoft.com/office/drawing/2014/main" val="3555251575"/>
                    </a:ext>
                  </a:extLst>
                </a:gridCol>
                <a:gridCol w="1639014">
                  <a:extLst>
                    <a:ext uri="{9D8B030D-6E8A-4147-A177-3AD203B41FA5}">
                      <a16:colId xmlns:a16="http://schemas.microsoft.com/office/drawing/2014/main" val="2228754079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LUNDI 7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MARDI 8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MERCREDI 9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JEUDI 10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VENDREDI 11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629142"/>
                  </a:ext>
                </a:extLst>
              </a:tr>
              <a:tr h="115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Présentation du thème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Décoration de la salle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000">
                          <a:effectLst/>
                        </a:rPr>
                        <a:t>Jeux de présentation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SORTIE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   AILLY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    NOYE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Finir les décorations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Jeu :</a:t>
                      </a:r>
                      <a:r>
                        <a:rPr lang="fr-FR" sz="1000">
                          <a:effectLst/>
                        </a:rPr>
                        <a:t>  Les gaulois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font du golf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Grand jeu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Au stade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496012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579567"/>
                  </a:ext>
                </a:extLst>
              </a:tr>
              <a:tr h="1155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-MIDI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000" dirty="0">
                          <a:effectLst/>
                        </a:rPr>
                        <a:t>L’entrainement à la gauloise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(Épreuves sportives)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000" dirty="0">
                          <a:effectLst/>
                        </a:rPr>
                        <a:t>Activités diverses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 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AVENTURE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Balade suspendue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(Jeux d’eau suivant la météo)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  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8 travaux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D’Astérix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« Retrouvons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   la lyre d’</a:t>
                      </a:r>
                      <a:r>
                        <a:rPr lang="fr-FR" sz="1000" dirty="0" err="1">
                          <a:effectLst/>
                        </a:rPr>
                        <a:t>Assurancetourix</a:t>
                      </a:r>
                      <a:r>
                        <a:rPr lang="fr-FR" sz="1000" dirty="0">
                          <a:effectLst/>
                        </a:rPr>
                        <a:t> »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463837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567B920-C4B3-443D-A12D-0B583B27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11585"/>
              </p:ext>
            </p:extLst>
          </p:nvPr>
        </p:nvGraphicFramePr>
        <p:xfrm>
          <a:off x="1585223" y="3429000"/>
          <a:ext cx="9768578" cy="3077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091">
                  <a:extLst>
                    <a:ext uri="{9D8B030D-6E8A-4147-A177-3AD203B41FA5}">
                      <a16:colId xmlns:a16="http://schemas.microsoft.com/office/drawing/2014/main" val="655582263"/>
                    </a:ext>
                  </a:extLst>
                </a:gridCol>
                <a:gridCol w="1629260">
                  <a:extLst>
                    <a:ext uri="{9D8B030D-6E8A-4147-A177-3AD203B41FA5}">
                      <a16:colId xmlns:a16="http://schemas.microsoft.com/office/drawing/2014/main" val="3565270067"/>
                    </a:ext>
                  </a:extLst>
                </a:gridCol>
                <a:gridCol w="1643221">
                  <a:extLst>
                    <a:ext uri="{9D8B030D-6E8A-4147-A177-3AD203B41FA5}">
                      <a16:colId xmlns:a16="http://schemas.microsoft.com/office/drawing/2014/main" val="656165728"/>
                    </a:ext>
                  </a:extLst>
                </a:gridCol>
                <a:gridCol w="1630656">
                  <a:extLst>
                    <a:ext uri="{9D8B030D-6E8A-4147-A177-3AD203B41FA5}">
                      <a16:colId xmlns:a16="http://schemas.microsoft.com/office/drawing/2014/main" val="461287426"/>
                    </a:ext>
                  </a:extLst>
                </a:gridCol>
                <a:gridCol w="1623675">
                  <a:extLst>
                    <a:ext uri="{9D8B030D-6E8A-4147-A177-3AD203B41FA5}">
                      <a16:colId xmlns:a16="http://schemas.microsoft.com/office/drawing/2014/main" val="3604075176"/>
                    </a:ext>
                  </a:extLst>
                </a:gridCol>
                <a:gridCol w="1623675">
                  <a:extLst>
                    <a:ext uri="{9D8B030D-6E8A-4147-A177-3AD203B41FA5}">
                      <a16:colId xmlns:a16="http://schemas.microsoft.com/office/drawing/2014/main" val="2593585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14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MARDI 15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16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17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18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980215"/>
                  </a:ext>
                </a:extLst>
              </a:tr>
              <a:tr h="45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FERIE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SORTIE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 CORBIE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 de plein air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par l’équipe d’animation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Parcours des petits gaulois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(Trottinettes et draisiennes)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9890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  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  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70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-MIDI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FERIE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Le lancer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D’ORDRALPHABETIX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(Jeu d’adresse)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Médiathèque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Corbie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(Camping pour les petits)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Retour de nos petits campeurs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Jeu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Capture de Cléopâtre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    </a:t>
                      </a:r>
                      <a:r>
                        <a:rPr lang="fr-FR" sz="1000" u="sng" dirty="0">
                          <a:effectLst/>
                        </a:rPr>
                        <a:t>Jeu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Qui a volé la potion magique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29569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346DBBD-5272-498D-9EB8-D533BCCB3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603" y="30605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MATERNELLES 3/5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1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F2BC79-BC6C-4FC1-A01E-46E75CB4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9838" cy="441699"/>
          </a:xfrm>
        </p:spPr>
        <p:txBody>
          <a:bodyPr>
            <a:normAutofit fontScale="90000"/>
          </a:bodyPr>
          <a:lstStyle/>
          <a:p>
            <a:r>
              <a:rPr lang="fr-FR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C4612E7-5E0A-4170-A566-A349ECCB5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01695"/>
              </p:ext>
            </p:extLst>
          </p:nvPr>
        </p:nvGraphicFramePr>
        <p:xfrm>
          <a:off x="1702099" y="50755"/>
          <a:ext cx="9905402" cy="2775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667">
                  <a:extLst>
                    <a:ext uri="{9D8B030D-6E8A-4147-A177-3AD203B41FA5}">
                      <a16:colId xmlns:a16="http://schemas.microsoft.com/office/drawing/2014/main" val="3958128023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1214916993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2822745755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4208132205"/>
                    </a:ext>
                  </a:extLst>
                </a:gridCol>
                <a:gridCol w="1651367">
                  <a:extLst>
                    <a:ext uri="{9D8B030D-6E8A-4147-A177-3AD203B41FA5}">
                      <a16:colId xmlns:a16="http://schemas.microsoft.com/office/drawing/2014/main" val="535230518"/>
                    </a:ext>
                  </a:extLst>
                </a:gridCol>
                <a:gridCol w="1651367">
                  <a:extLst>
                    <a:ext uri="{9D8B030D-6E8A-4147-A177-3AD203B41FA5}">
                      <a16:colId xmlns:a16="http://schemas.microsoft.com/office/drawing/2014/main" val="1498661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21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MARDI 22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23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24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25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547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Grand 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Au stade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(Répétition pour le spectacle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  ZOO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 l’équipe d’animation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Préparation costumes pour la clôture du centre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jeux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812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022317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Apres 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Les 6 travaux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D’Astérix et d’Obélix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(Jeux d’eau suivant la météo)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AMIENS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JEU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La chasse aux sangliers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 dirty="0">
                          <a:effectLst/>
                        </a:rPr>
                        <a:t>Jeu</a:t>
                      </a: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Les Romains envahissent la gaulle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6549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79DA8C2-EF91-41AF-89C4-64883DCAB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93375"/>
              </p:ext>
            </p:extLst>
          </p:nvPr>
        </p:nvGraphicFramePr>
        <p:xfrm>
          <a:off x="1788159" y="3480099"/>
          <a:ext cx="9905402" cy="2950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667">
                  <a:extLst>
                    <a:ext uri="{9D8B030D-6E8A-4147-A177-3AD203B41FA5}">
                      <a16:colId xmlns:a16="http://schemas.microsoft.com/office/drawing/2014/main" val="3882907360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1907001536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280258805"/>
                    </a:ext>
                  </a:extLst>
                </a:gridCol>
                <a:gridCol w="1650667">
                  <a:extLst>
                    <a:ext uri="{9D8B030D-6E8A-4147-A177-3AD203B41FA5}">
                      <a16:colId xmlns:a16="http://schemas.microsoft.com/office/drawing/2014/main" val="109329984"/>
                    </a:ext>
                  </a:extLst>
                </a:gridCol>
                <a:gridCol w="1651367">
                  <a:extLst>
                    <a:ext uri="{9D8B030D-6E8A-4147-A177-3AD203B41FA5}">
                      <a16:colId xmlns:a16="http://schemas.microsoft.com/office/drawing/2014/main" val="2198796987"/>
                    </a:ext>
                  </a:extLst>
                </a:gridCol>
                <a:gridCol w="1651367">
                  <a:extLst>
                    <a:ext uri="{9D8B030D-6E8A-4147-A177-3AD203B41FA5}">
                      <a16:colId xmlns:a16="http://schemas.microsoft.com/office/drawing/2014/main" val="3129314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28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MARDI 29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30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31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390920"/>
                  </a:ext>
                </a:extLst>
              </a:tr>
              <a:tr h="579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GRAND JEU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STADE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 l’équipe d’animation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VOYAGE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DE FIN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CENTRE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(Répétition pour le spectacle)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Préparation du banquet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Fin de centre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010931"/>
                  </a:ext>
                </a:extLst>
              </a:tr>
              <a:tr h="4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Pique-nique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BARBECUE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9934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midi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Combat des gladiateurs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Parc du vélodrome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Albert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PARC 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PAUL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(Jeux d’eau suivant la météo)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GRAND JEU AVEC TOUS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LES ENFANTS DU CENTRE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60994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FF510E4-CAA4-4752-9BB8-36C7672E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750" y="30228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MATERNELLES 3/5 ANS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7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D7C04-5C9B-4AB4-B5FC-7772AF7B5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884"/>
            <a:ext cx="323626" cy="592306"/>
          </a:xfrm>
        </p:spPr>
        <p:txBody>
          <a:bodyPr>
            <a:normAutofit/>
          </a:bodyPr>
          <a:lstStyle/>
          <a:p>
            <a:r>
              <a:rPr lang="fr-FR" sz="1000" dirty="0"/>
              <a:t>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D085B01-B240-4FF1-90E8-22DD15C69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7529"/>
              </p:ext>
            </p:extLst>
          </p:nvPr>
        </p:nvGraphicFramePr>
        <p:xfrm>
          <a:off x="2014070" y="43439"/>
          <a:ext cx="9701007" cy="3077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751">
                  <a:extLst>
                    <a:ext uri="{9D8B030D-6E8A-4147-A177-3AD203B41FA5}">
                      <a16:colId xmlns:a16="http://schemas.microsoft.com/office/drawing/2014/main" val="1092406639"/>
                    </a:ext>
                  </a:extLst>
                </a:gridCol>
                <a:gridCol w="1627695">
                  <a:extLst>
                    <a:ext uri="{9D8B030D-6E8A-4147-A177-3AD203B41FA5}">
                      <a16:colId xmlns:a16="http://schemas.microsoft.com/office/drawing/2014/main" val="3728947881"/>
                    </a:ext>
                  </a:extLst>
                </a:gridCol>
                <a:gridCol w="1655220">
                  <a:extLst>
                    <a:ext uri="{9D8B030D-6E8A-4147-A177-3AD203B41FA5}">
                      <a16:colId xmlns:a16="http://schemas.microsoft.com/office/drawing/2014/main" val="4263930265"/>
                    </a:ext>
                  </a:extLst>
                </a:gridCol>
                <a:gridCol w="1573134">
                  <a:extLst>
                    <a:ext uri="{9D8B030D-6E8A-4147-A177-3AD203B41FA5}">
                      <a16:colId xmlns:a16="http://schemas.microsoft.com/office/drawing/2014/main" val="2156333940"/>
                    </a:ext>
                  </a:extLst>
                </a:gridCol>
                <a:gridCol w="1611058">
                  <a:extLst>
                    <a:ext uri="{9D8B030D-6E8A-4147-A177-3AD203B41FA5}">
                      <a16:colId xmlns:a16="http://schemas.microsoft.com/office/drawing/2014/main" val="2892039540"/>
                    </a:ext>
                  </a:extLst>
                </a:gridCol>
                <a:gridCol w="1622149">
                  <a:extLst>
                    <a:ext uri="{9D8B030D-6E8A-4147-A177-3AD203B41FA5}">
                      <a16:colId xmlns:a16="http://schemas.microsoft.com/office/drawing/2014/main" val="14416600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Semaine 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7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MARDI 8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9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10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11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580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Départ </a:t>
                      </a: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fr-FR" sz="1000">
                          <a:effectLst/>
                        </a:rPr>
                        <a:t>A vélo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« EAU » secours les romains nous attaquent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(Jeux d’eau suivant la météo)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BATAILLE DES CAMPS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(Jeu de la citadelle)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MULTISPORTS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par l’équipe d’animation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168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PIQUE 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                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FAIT            AU        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    CAMPING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XXXXXXXXXXXX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874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-MIDI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      Camping </a:t>
                      </a: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fr-FR" sz="1000" dirty="0">
                          <a:effectLst/>
                        </a:rPr>
                        <a:t>Corbie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BOWLING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VEILLEE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PISCINE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VEILLEE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Multisports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VEILLEE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Retour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Camping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13541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1FCD061-C759-4BA0-AFE8-759858992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28541"/>
              </p:ext>
            </p:extLst>
          </p:nvPr>
        </p:nvGraphicFramePr>
        <p:xfrm>
          <a:off x="2014070" y="3351513"/>
          <a:ext cx="9701008" cy="338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6606">
                  <a:extLst>
                    <a:ext uri="{9D8B030D-6E8A-4147-A177-3AD203B41FA5}">
                      <a16:colId xmlns:a16="http://schemas.microsoft.com/office/drawing/2014/main" val="2713790024"/>
                    </a:ext>
                  </a:extLst>
                </a:gridCol>
                <a:gridCol w="1616606">
                  <a:extLst>
                    <a:ext uri="{9D8B030D-6E8A-4147-A177-3AD203B41FA5}">
                      <a16:colId xmlns:a16="http://schemas.microsoft.com/office/drawing/2014/main" val="3533385996"/>
                    </a:ext>
                  </a:extLst>
                </a:gridCol>
                <a:gridCol w="1616606">
                  <a:extLst>
                    <a:ext uri="{9D8B030D-6E8A-4147-A177-3AD203B41FA5}">
                      <a16:colId xmlns:a16="http://schemas.microsoft.com/office/drawing/2014/main" val="3729928633"/>
                    </a:ext>
                  </a:extLst>
                </a:gridCol>
                <a:gridCol w="1616606">
                  <a:extLst>
                    <a:ext uri="{9D8B030D-6E8A-4147-A177-3AD203B41FA5}">
                      <a16:colId xmlns:a16="http://schemas.microsoft.com/office/drawing/2014/main" val="3836800958"/>
                    </a:ext>
                  </a:extLst>
                </a:gridCol>
                <a:gridCol w="1617292">
                  <a:extLst>
                    <a:ext uri="{9D8B030D-6E8A-4147-A177-3AD203B41FA5}">
                      <a16:colId xmlns:a16="http://schemas.microsoft.com/office/drawing/2014/main" val="3119563700"/>
                    </a:ext>
                  </a:extLst>
                </a:gridCol>
                <a:gridCol w="1617292">
                  <a:extLst>
                    <a:ext uri="{9D8B030D-6E8A-4147-A177-3AD203B41FA5}">
                      <a16:colId xmlns:a16="http://schemas.microsoft.com/office/drawing/2014/main" val="36487020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Semaine 2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LUNDI 14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MARDI 15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MERCREDI 16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JEUDI 17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VENDREDI 18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4634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MATIN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</a:rPr>
                        <a:t>   FERIE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 dirty="0">
                          <a:effectLst/>
                        </a:rPr>
                        <a:t>GRAND JEU</a:t>
                      </a: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AU STADE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Activités diverses réalisées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par l’équipe d’animation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SORTIE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AILLY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SUR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NOYE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Répétons avant que le ciel ne nous tombe sur la tête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(Répétition pour le spectacle)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0858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>
                          <a:effectLst/>
                        </a:rPr>
                        <a:t> </a:t>
                      </a:r>
                      <a:endParaRPr lang="fr-FR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PIQUE 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PIQUE NIQUE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REPAS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6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APRES -MIDI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effectLst/>
                        </a:rPr>
                        <a:t>   FERIE</a:t>
                      </a:r>
                      <a:endParaRPr lang="fr-F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ASTERIX ET OBELIX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AUX JEUX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OLYMPIQUES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JEU</a:t>
                      </a:r>
                      <a:endParaRPr lang="fr-FR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Tous les chemins mènent à Rome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(Mille borne géant)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            PARC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AVENTURE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ACCROBRANCHE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 dirty="0">
                          <a:effectLst/>
                        </a:rPr>
                        <a:t>JEU</a:t>
                      </a: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TOUS LES CHEMINS MENENT A ROME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effectLst/>
                        </a:rPr>
                        <a:t>(Mille borne géant)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76906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B352C33-1452-4CEE-A53D-A150F1C62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013" y="30013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 DE JEUNES « COLLEGE »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1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9CDB2-4209-464D-8692-E703BDFD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62261" cy="420183"/>
          </a:xfrm>
        </p:spPr>
        <p:txBody>
          <a:bodyPr>
            <a:normAutofit/>
          </a:bodyPr>
          <a:lstStyle/>
          <a:p>
            <a:r>
              <a:rPr lang="fr-FR" sz="800" dirty="0"/>
              <a:t>,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18FD439-84A0-4810-96EC-B8322A21C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97802"/>
              </p:ext>
            </p:extLst>
          </p:nvPr>
        </p:nvGraphicFramePr>
        <p:xfrm>
          <a:off x="1616225" y="61558"/>
          <a:ext cx="10158990" cy="3006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226">
                  <a:extLst>
                    <a:ext uri="{9D8B030D-6E8A-4147-A177-3AD203B41FA5}">
                      <a16:colId xmlns:a16="http://schemas.microsoft.com/office/drawing/2014/main" val="2026978583"/>
                    </a:ext>
                  </a:extLst>
                </a:gridCol>
                <a:gridCol w="1697278">
                  <a:extLst>
                    <a:ext uri="{9D8B030D-6E8A-4147-A177-3AD203B41FA5}">
                      <a16:colId xmlns:a16="http://schemas.microsoft.com/office/drawing/2014/main" val="381300828"/>
                    </a:ext>
                  </a:extLst>
                </a:gridCol>
                <a:gridCol w="1706716">
                  <a:extLst>
                    <a:ext uri="{9D8B030D-6E8A-4147-A177-3AD203B41FA5}">
                      <a16:colId xmlns:a16="http://schemas.microsoft.com/office/drawing/2014/main" val="702534925"/>
                    </a:ext>
                  </a:extLst>
                </a:gridCol>
                <a:gridCol w="1695101">
                  <a:extLst>
                    <a:ext uri="{9D8B030D-6E8A-4147-A177-3AD203B41FA5}">
                      <a16:colId xmlns:a16="http://schemas.microsoft.com/office/drawing/2014/main" val="2438125641"/>
                    </a:ext>
                  </a:extLst>
                </a:gridCol>
                <a:gridCol w="1685664">
                  <a:extLst>
                    <a:ext uri="{9D8B030D-6E8A-4147-A177-3AD203B41FA5}">
                      <a16:colId xmlns:a16="http://schemas.microsoft.com/office/drawing/2014/main" val="1841300328"/>
                    </a:ext>
                  </a:extLst>
                </a:gridCol>
                <a:gridCol w="1698005">
                  <a:extLst>
                    <a:ext uri="{9D8B030D-6E8A-4147-A177-3AD203B41FA5}">
                      <a16:colId xmlns:a16="http://schemas.microsoft.com/office/drawing/2014/main" val="4247814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Semaine 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LUNDI 21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MARDI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MERCREDI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JEUDI 24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VENDREDI 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262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MATIN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Départ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Camping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Lœuilly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COURSE D’ORIENTATION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</a:rPr>
                        <a:t>PADDLE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JEUX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EN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BOIS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DESCENTE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DE LA RIVIERE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EN CANOE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233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PIQUE 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REPAS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FAIT             AU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CAMPING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XXXXXXXX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880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APRES MIDI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CANOE KAYAK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VEILLEE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CANOE KAYAK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VEILLEE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Activités diverses réalisées par l’équipe d’animation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VEILLEE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Répétons avant que le ciel nous tombe sur la tête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(Répétition pour Le spectacle)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VEILLEE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Retour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Camping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581757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075EDE5-728B-4802-8674-C6DACACA8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03763"/>
              </p:ext>
            </p:extLst>
          </p:nvPr>
        </p:nvGraphicFramePr>
        <p:xfrm>
          <a:off x="1616225" y="3429000"/>
          <a:ext cx="10158989" cy="3309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567">
                  <a:extLst>
                    <a:ext uri="{9D8B030D-6E8A-4147-A177-3AD203B41FA5}">
                      <a16:colId xmlns:a16="http://schemas.microsoft.com/office/drawing/2014/main" val="1517166432"/>
                    </a:ext>
                  </a:extLst>
                </a:gridCol>
                <a:gridCol w="1688567">
                  <a:extLst>
                    <a:ext uri="{9D8B030D-6E8A-4147-A177-3AD203B41FA5}">
                      <a16:colId xmlns:a16="http://schemas.microsoft.com/office/drawing/2014/main" val="199869383"/>
                    </a:ext>
                  </a:extLst>
                </a:gridCol>
                <a:gridCol w="1688567">
                  <a:extLst>
                    <a:ext uri="{9D8B030D-6E8A-4147-A177-3AD203B41FA5}">
                      <a16:colId xmlns:a16="http://schemas.microsoft.com/office/drawing/2014/main" val="305523237"/>
                    </a:ext>
                  </a:extLst>
                </a:gridCol>
                <a:gridCol w="1708894">
                  <a:extLst>
                    <a:ext uri="{9D8B030D-6E8A-4147-A177-3AD203B41FA5}">
                      <a16:colId xmlns:a16="http://schemas.microsoft.com/office/drawing/2014/main" val="392999883"/>
                    </a:ext>
                  </a:extLst>
                </a:gridCol>
                <a:gridCol w="1687841">
                  <a:extLst>
                    <a:ext uri="{9D8B030D-6E8A-4147-A177-3AD203B41FA5}">
                      <a16:colId xmlns:a16="http://schemas.microsoft.com/office/drawing/2014/main" val="3039081552"/>
                    </a:ext>
                  </a:extLst>
                </a:gridCol>
                <a:gridCol w="1696553">
                  <a:extLst>
                    <a:ext uri="{9D8B030D-6E8A-4147-A177-3AD203B41FA5}">
                      <a16:colId xmlns:a16="http://schemas.microsoft.com/office/drawing/2014/main" val="23528489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Semaine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LUNDI 28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MARDI 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MERCREDI 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JEUDI 31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VENDREDI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306165"/>
                  </a:ext>
                </a:extLst>
              </a:tr>
              <a:tr h="1035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Matin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SORTIE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A LA MER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Activités diverses réalisées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par l’équipe d’animation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      VOYAGE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DE FIN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>
                          <a:effectLst/>
                        </a:rPr>
                        <a:t>CENTRE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Répétons avant que le ciel ne nous tombe sur la tête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(Répétition pour le spectacle)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Préparation du banquet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Fin de centre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11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PIQUE 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REPAS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PIQUE 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REPAS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BARBECUE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516157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Apres midi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QUEND PLAGE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(Suivant la météo)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« Eau » secours les romains nous attaquent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(Jeux d’eau suivant la météo)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PARC ST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PAUL</a:t>
                      </a:r>
                      <a:endParaRPr lang="fr-F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u="sng">
                          <a:effectLst/>
                        </a:rPr>
                        <a:t>JEU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u="sng">
                          <a:effectLst/>
                        </a:rPr>
                        <a:t>« L’enquête d Idefix »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u="sng">
                          <a:effectLst/>
                        </a:rPr>
                        <a:t>(Cluedo géant)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GRAND JEU AVEC TOUS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LES ENFANTS DU CENTRE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131572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8057B4A-807C-4CD2-91E8-63C36C198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828" y="30540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 DE JEUNES « COLLEGE »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01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1743</Words>
  <Application>Microsoft Office PowerPoint</Application>
  <PresentationFormat>Grand écran</PresentationFormat>
  <Paragraphs>847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Thème Office</vt:lpstr>
      <vt:lpstr>.</vt:lpstr>
      <vt:lpstr>.</vt:lpstr>
      <vt:lpstr>.</vt:lpstr>
      <vt:lpstr>.</vt:lpstr>
      <vt:lpstr>.</vt:lpstr>
      <vt:lpstr>.</vt:lpstr>
      <vt:lpstr>.</vt:lpstr>
      <vt:lpstr>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BERTRAND DUREZ</dc:creator>
  <cp:lastModifiedBy>BERTRAND DUREZ</cp:lastModifiedBy>
  <cp:revision>6</cp:revision>
  <dcterms:created xsi:type="dcterms:W3CDTF">2025-05-30T07:42:25Z</dcterms:created>
  <dcterms:modified xsi:type="dcterms:W3CDTF">2025-05-30T08:10:34Z</dcterms:modified>
</cp:coreProperties>
</file>